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97263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95843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22762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85374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63736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46689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71693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0338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63335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1719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07302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7FD0-F33E-4AD6-A1B7-225B0B4E6FD3}" type="datetimeFigureOut">
              <a:rPr lang="de-DE" smtClean="0"/>
              <a:pPr/>
              <a:t>25.10.2016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FC36-357D-4142-AFAD-028C48D257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8760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Praxisbeispiel: D. </a:t>
            </a:r>
            <a:r>
              <a:rPr lang="de-DE" sz="3600" dirty="0" smtClean="0"/>
              <a:t>Klasse5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6128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Ausgangslage: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seit Klasse 1 Besuch eines Förderzentrums für Körperbehinderte </a:t>
            </a:r>
          </a:p>
          <a:p>
            <a:r>
              <a:rPr lang="de-DE" dirty="0"/>
              <a:t>d</a:t>
            </a:r>
            <a:r>
              <a:rPr lang="de-DE" dirty="0" smtClean="0"/>
              <a:t>urch intensive Schuleingangsphase und multiprofessionelle Förderplanarbeit sowie Zusammenarbeit mit den Eltern → positive </a:t>
            </a:r>
            <a:r>
              <a:rPr lang="de-DE" dirty="0"/>
              <a:t>E</a:t>
            </a:r>
            <a:r>
              <a:rPr lang="de-DE" dirty="0" smtClean="0"/>
              <a:t>ntwicklung</a:t>
            </a:r>
          </a:p>
          <a:p>
            <a:r>
              <a:rPr lang="de-DE" dirty="0"/>
              <a:t>i</a:t>
            </a:r>
            <a:r>
              <a:rPr lang="de-DE" dirty="0" smtClean="0"/>
              <a:t>n Klasse 4 Erhalt der </a:t>
            </a:r>
            <a:r>
              <a:rPr lang="de-DE" dirty="0"/>
              <a:t>B</a:t>
            </a:r>
            <a:r>
              <a:rPr lang="de-DE" dirty="0" smtClean="0"/>
              <a:t>ildungsempfehlung für den Besuch eines Gymnasiums</a:t>
            </a:r>
          </a:p>
          <a:p>
            <a:r>
              <a:rPr lang="de-DE" dirty="0" smtClean="0"/>
              <a:t>Perspektive: integrative Beschulung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759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Diagnose: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Muskeldystrophie Typ Duchenne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sz="2400" dirty="0" smtClean="0"/>
              <a:t>Als Muskeldystrophie Typ Duchenne versteht man eine X-chromosonal-	rezeptiv vererbte Muskelerkrankung, die sich in der frühen </a:t>
            </a:r>
            <a:r>
              <a:rPr lang="de-DE" sz="2400" dirty="0"/>
              <a:t>K</a:t>
            </a:r>
            <a:r>
              <a:rPr lang="de-DE" sz="2400" dirty="0" smtClean="0"/>
              <a:t>indheit 	manifestiert und rasch zu  Muskelschwäche, </a:t>
            </a:r>
            <a:r>
              <a:rPr lang="de-DE" sz="2400" dirty="0"/>
              <a:t>A</a:t>
            </a:r>
            <a:r>
              <a:rPr lang="de-DE" sz="2400" dirty="0" smtClean="0"/>
              <a:t>trophie der Muskulatur und 	</a:t>
            </a:r>
            <a:r>
              <a:rPr lang="de-DE" sz="2400" dirty="0"/>
              <a:t>R</a:t>
            </a:r>
            <a:r>
              <a:rPr lang="de-DE" sz="2400" dirty="0" smtClean="0"/>
              <a:t>ollstuhlpflicht führt. Sie ist die häufigste Form der progressiven 	Muskeldystrophien im Kindesalter (begrenzte Lebenserwartung).</a:t>
            </a: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412278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Auswirkungen auf den Unterricht und den Schulalltag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Gehunfähigkeit (auf den Elektrorollstuhl angewiesen)</a:t>
            </a:r>
          </a:p>
          <a:p>
            <a:r>
              <a:rPr lang="de-DE" dirty="0" smtClean="0"/>
              <a:t>eingeschränkte physische und psychische Belastbarkeit durch/sowie Abbau von Muskulatur und Muskelkraft</a:t>
            </a:r>
          </a:p>
          <a:p>
            <a:r>
              <a:rPr lang="de-DE" dirty="0"/>
              <a:t>e</a:t>
            </a:r>
            <a:r>
              <a:rPr lang="de-DE" dirty="0" smtClean="0"/>
              <a:t>ingeschränkte Kraft und Schnelligkeit  bei allen manuellen Tätigkeiten, insbesondere beim Schreiben</a:t>
            </a:r>
          </a:p>
          <a:p>
            <a:r>
              <a:rPr lang="de-DE" dirty="0" smtClean="0"/>
              <a:t>Notwendigkeit eines umfangreichen physiotherapeutischen Angebots</a:t>
            </a:r>
          </a:p>
          <a:p>
            <a:r>
              <a:rPr lang="de-DE" dirty="0" smtClean="0"/>
              <a:t>Fehlzeiten infolge von Krankheit, Arztbesuchen, </a:t>
            </a:r>
            <a:r>
              <a:rPr lang="de-DE" dirty="0"/>
              <a:t>K</a:t>
            </a:r>
            <a:r>
              <a:rPr lang="de-DE" dirty="0" smtClean="0"/>
              <a:t>uraufenthalten </a:t>
            </a:r>
            <a:r>
              <a:rPr lang="de-DE" dirty="0" err="1" smtClean="0"/>
              <a:t>u.ä.</a:t>
            </a:r>
            <a:endParaRPr lang="de-DE" dirty="0" smtClean="0"/>
          </a:p>
          <a:p>
            <a:r>
              <a:rPr lang="de-DE" dirty="0" smtClean="0"/>
              <a:t>Perspektivisch „Zunahme“ an </a:t>
            </a:r>
            <a:r>
              <a:rPr lang="de-DE" dirty="0"/>
              <a:t>H</a:t>
            </a:r>
            <a:r>
              <a:rPr lang="de-DE" dirty="0" smtClean="0"/>
              <a:t>ilfsmitteln, besondere Maßnahmen, Unterstützungssysteme…</a:t>
            </a:r>
          </a:p>
          <a:p>
            <a:r>
              <a:rPr lang="de-DE" dirty="0">
                <a:solidFill>
                  <a:schemeClr val="accent1"/>
                </a:solidFill>
              </a:rPr>
              <a:t>Herausforderung: Schädigungsbewusstsein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8953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Notwendige Fördervorschläge und 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1197" y="1145407"/>
            <a:ext cx="10515600" cy="5582652"/>
          </a:xfrm>
        </p:spPr>
        <p:txBody>
          <a:bodyPr>
            <a:normAutofit/>
          </a:bodyPr>
          <a:lstStyle/>
          <a:p>
            <a:r>
              <a:rPr lang="de-DE" sz="2400" dirty="0"/>
              <a:t>Vertraut </a:t>
            </a:r>
            <a:r>
              <a:rPr lang="de-DE" sz="2400" dirty="0" smtClean="0"/>
              <a:t>machen / Sensibilisierung </a:t>
            </a:r>
            <a:r>
              <a:rPr lang="de-DE" sz="2400" dirty="0"/>
              <a:t>des Kollegiums mit der Diagnose/ dem Schädigungsbild</a:t>
            </a:r>
          </a:p>
          <a:p>
            <a:r>
              <a:rPr lang="de-DE" sz="2400" dirty="0" smtClean="0"/>
              <a:t>Barrierefreiheit (Erreichbarkeit aller </a:t>
            </a:r>
            <a:r>
              <a:rPr lang="de-DE" sz="2400" dirty="0"/>
              <a:t>S</a:t>
            </a:r>
            <a:r>
              <a:rPr lang="de-DE" sz="2400" dirty="0" smtClean="0"/>
              <a:t>tockwerke und Fachräume) </a:t>
            </a:r>
          </a:p>
          <a:p>
            <a:r>
              <a:rPr lang="de-DE" sz="2400" dirty="0" smtClean="0"/>
              <a:t>Realisierung des Toilettenbesuchs und ev. Lagerungen durch eine Person im Bundesfreiwilligendienstes</a:t>
            </a:r>
          </a:p>
          <a:p>
            <a:r>
              <a:rPr lang="de-DE" sz="2400" dirty="0" smtClean="0"/>
              <a:t>zweiter Schulbuchsatz</a:t>
            </a:r>
          </a:p>
          <a:p>
            <a:r>
              <a:rPr lang="de-DE" sz="2400" dirty="0"/>
              <a:t>s</a:t>
            </a:r>
            <a:r>
              <a:rPr lang="de-DE" sz="2400" dirty="0" smtClean="0"/>
              <a:t>trukturierter Tagesablauf mit Phasen der An- und Entspannung</a:t>
            </a:r>
          </a:p>
          <a:p>
            <a:r>
              <a:rPr lang="de-DE" sz="2400" dirty="0" smtClean="0"/>
              <a:t>Einsatz Arbeitsmedium Laptop/ Tablett</a:t>
            </a:r>
          </a:p>
          <a:p>
            <a:r>
              <a:rPr lang="de-DE" sz="2400" dirty="0"/>
              <a:t>d</a:t>
            </a:r>
            <a:r>
              <a:rPr lang="de-DE" sz="2400" dirty="0" smtClean="0"/>
              <a:t>ifferenzierte und modifizierte Unterrichtsgestaltung (Zeitzugaben, Reduzierung von Quantität, Ermöglichung von Positionswechsel, etc.)</a:t>
            </a:r>
          </a:p>
          <a:p>
            <a:r>
              <a:rPr lang="de-DE" sz="2400" dirty="0"/>
              <a:t>m</a:t>
            </a:r>
            <a:r>
              <a:rPr lang="de-DE" sz="2400" dirty="0" smtClean="0"/>
              <a:t>odifizierte Leistungserbringung (Zeitverlängerung)</a:t>
            </a:r>
          </a:p>
          <a:p>
            <a:r>
              <a:rPr lang="de-DE" sz="2400" dirty="0" smtClean="0"/>
              <a:t>Einbindung der Physiotherapie in den Schulalltag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6680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532"/>
          </a:xfrm>
        </p:spPr>
        <p:txBody>
          <a:bodyPr/>
          <a:lstStyle/>
          <a:p>
            <a:r>
              <a:rPr lang="de-DE" dirty="0" smtClean="0"/>
              <a:t>Umsetzung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4658"/>
            <a:ext cx="10515600" cy="5361270"/>
          </a:xfrm>
        </p:spPr>
        <p:txBody>
          <a:bodyPr>
            <a:normAutofit/>
          </a:bodyPr>
          <a:lstStyle/>
          <a:p>
            <a:r>
              <a:rPr lang="de-DE" dirty="0"/>
              <a:t>1. Dienstberatung: Info des Kollegiums</a:t>
            </a:r>
          </a:p>
          <a:p>
            <a:r>
              <a:rPr lang="de-DE" dirty="0" smtClean="0"/>
              <a:t>Schlüssel für den Fahrstuhl</a:t>
            </a:r>
          </a:p>
          <a:p>
            <a:r>
              <a:rPr lang="de-DE" dirty="0" smtClean="0"/>
              <a:t>Handy zur Kontaktaufnahme mit dem BFD</a:t>
            </a:r>
          </a:p>
          <a:p>
            <a:r>
              <a:rPr lang="de-DE" dirty="0" smtClean="0"/>
              <a:t>Schulbuchsatz in jedem Fachraum</a:t>
            </a:r>
          </a:p>
          <a:p>
            <a:r>
              <a:rPr lang="de-DE" dirty="0" smtClean="0"/>
              <a:t>Nutzung der Möglichkeiten des Rollstuhls zum Positionswechsel(Liegen, Stehen), einschließlich Lagerung während der Mittagspause</a:t>
            </a:r>
          </a:p>
          <a:p>
            <a:r>
              <a:rPr lang="de-DE" dirty="0" smtClean="0"/>
              <a:t>„Fitmachen“ für den Gebrauch des Laptops durch Förderstunde/ Hausaufgaben am Laptop</a:t>
            </a:r>
          </a:p>
          <a:p>
            <a:r>
              <a:rPr lang="de-DE" dirty="0" smtClean="0"/>
              <a:t>Schüler- bzw. Lehrerhilfe bei praktischen Tätigkeiten (</a:t>
            </a:r>
            <a:r>
              <a:rPr lang="de-DE" dirty="0"/>
              <a:t>U</a:t>
            </a:r>
            <a:r>
              <a:rPr lang="de-DE" dirty="0" smtClean="0"/>
              <a:t>mgang mit Arbeitsmaterialien, Experimente)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3220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/>
              <a:t>Umsetzung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 smtClean="0"/>
              <a:t>Kunstunterricht: kleinformatiges Arbeiten, kraftsparende Arbeitsmaterialien</a:t>
            </a:r>
          </a:p>
          <a:p>
            <a:r>
              <a:rPr lang="de-DE" sz="2400" dirty="0"/>
              <a:t>t</a:t>
            </a:r>
            <a:r>
              <a:rPr lang="de-DE" sz="2400" dirty="0" smtClean="0"/>
              <a:t>eilvorbereitete </a:t>
            </a:r>
            <a:r>
              <a:rPr lang="de-DE" sz="2400" dirty="0"/>
              <a:t>A</a:t>
            </a:r>
            <a:r>
              <a:rPr lang="de-DE" sz="2400" dirty="0" smtClean="0"/>
              <a:t>rbeitsblätter, Mitschriften bei Ausfallzeiten (Kopie)</a:t>
            </a:r>
          </a:p>
          <a:p>
            <a:r>
              <a:rPr lang="de-DE" sz="2400" dirty="0"/>
              <a:t>s</a:t>
            </a:r>
            <a:r>
              <a:rPr lang="de-DE" sz="2400" dirty="0" smtClean="0"/>
              <a:t>eparater Raum zur Realisierung von Zeitverlängerungen bei Klassenarbeiten oder zeitlicher Aufteilung in Anteile (Realisierung von Ruhephasen)</a:t>
            </a:r>
          </a:p>
          <a:p>
            <a:r>
              <a:rPr lang="de-DE" sz="2400" dirty="0"/>
              <a:t>m</a:t>
            </a:r>
            <a:r>
              <a:rPr lang="de-DE" sz="2400" dirty="0" smtClean="0"/>
              <a:t>ündliche Leistungsabfrage statt schriftliche Kontrollen</a:t>
            </a:r>
          </a:p>
          <a:p>
            <a:r>
              <a:rPr lang="de-DE" sz="2400" dirty="0" smtClean="0"/>
              <a:t>Reduzierung des Aufgabenumfangs</a:t>
            </a:r>
          </a:p>
          <a:p>
            <a:r>
              <a:rPr lang="de-DE" sz="2400" dirty="0" smtClean="0"/>
              <a:t>Leistungsnachweis beim Experimentieren und Konstruieren durch Ansage (zweite Person führt aus)</a:t>
            </a:r>
          </a:p>
          <a:p>
            <a:r>
              <a:rPr lang="de-DE" sz="2400" dirty="0" smtClean="0"/>
              <a:t>Physiotherapie statt Sportunterricht</a:t>
            </a:r>
          </a:p>
          <a:p>
            <a:r>
              <a:rPr lang="de-DE" sz="2400" dirty="0" smtClean="0"/>
              <a:t>Bei der Wahrnehmung von Verhaltensveränderungen→ Einfühlungsvermögen, Empathie, mitunter TOLERANZ</a:t>
            </a:r>
            <a:r>
              <a:rPr lang="de-DE" sz="2400" smtClean="0"/>
              <a:t>…“Vertrauensperson“</a:t>
            </a:r>
            <a:endParaRPr lang="de-DE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748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334</Words>
  <Application>Microsoft Office PowerPoint</Application>
  <PresentationFormat>Benutzerdefiniert</PresentationFormat>
  <Paragraphs>48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Praxisbeispiel: D. Klasse5</vt:lpstr>
      <vt:lpstr>Ausgangslage:</vt:lpstr>
      <vt:lpstr>Diagnose:</vt:lpstr>
      <vt:lpstr>Auswirkungen auf den Unterricht und den Schulalltag</vt:lpstr>
      <vt:lpstr>Notwendige Fördervorschläge und Maßnahmen</vt:lpstr>
      <vt:lpstr>Umsetzung</vt:lpstr>
      <vt:lpstr>Umsetzung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Fallbeispiele</dc:title>
  <dc:creator>angelika53.aj@gmail.com</dc:creator>
  <cp:lastModifiedBy>susanne.petschke</cp:lastModifiedBy>
  <cp:revision>58</cp:revision>
  <dcterms:created xsi:type="dcterms:W3CDTF">2016-10-04T13:51:16Z</dcterms:created>
  <dcterms:modified xsi:type="dcterms:W3CDTF">2016-10-25T12:32:17Z</dcterms:modified>
</cp:coreProperties>
</file>